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43" r:id="rId3"/>
    <p:sldId id="261" r:id="rId4"/>
    <p:sldId id="259" r:id="rId5"/>
    <p:sldId id="308" r:id="rId6"/>
    <p:sldId id="260" r:id="rId7"/>
    <p:sldId id="291" r:id="rId8"/>
    <p:sldId id="301" r:id="rId9"/>
    <p:sldId id="264" r:id="rId10"/>
    <p:sldId id="324" r:id="rId11"/>
    <p:sldId id="342" r:id="rId12"/>
    <p:sldId id="337" r:id="rId13"/>
    <p:sldId id="336" r:id="rId14"/>
    <p:sldId id="338" r:id="rId15"/>
    <p:sldId id="327" r:id="rId16"/>
    <p:sldId id="339" r:id="rId17"/>
    <p:sldId id="340" r:id="rId18"/>
    <p:sldId id="341" r:id="rId19"/>
    <p:sldId id="288" r:id="rId20"/>
    <p:sldId id="333" r:id="rId21"/>
    <p:sldId id="303" r:id="rId22"/>
    <p:sldId id="316" r:id="rId23"/>
    <p:sldId id="323" r:id="rId24"/>
    <p:sldId id="304" r:id="rId25"/>
    <p:sldId id="315" r:id="rId26"/>
    <p:sldId id="335" r:id="rId27"/>
    <p:sldId id="294" r:id="rId28"/>
    <p:sldId id="292" r:id="rId29"/>
  </p:sldIdLst>
  <p:sldSz cx="9144000" cy="6858000" type="screen4x3"/>
  <p:notesSz cx="7010400" cy="9296400"/>
  <p:embeddedFontLst>
    <p:embeddedFont>
      <p:font typeface="Aptos Black" panose="020B0004020202020204" pitchFamily="34" charset="0"/>
      <p:bold r:id="rId32"/>
      <p:boldItalic r:id="rId33"/>
    </p:embeddedFont>
    <p:embeddedFont>
      <p:font typeface="Helvetica" panose="020B060402020202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Grande" charset="0"/>
        <a:ea typeface="ヒラギノ角ゴ Pro W3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A3"/>
    <a:srgbClr val="CF0031"/>
    <a:srgbClr val="0041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5F8B79-C66A-4EDF-8B5F-A62DB93774A8}" v="40" dt="2024-03-26T14:27:16.3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8" autoAdjust="0"/>
    <p:restoredTop sz="94660"/>
  </p:normalViewPr>
  <p:slideViewPr>
    <p:cSldViewPr snapToGrid="0" snapToObjects="1" showGuides="1">
      <p:cViewPr varScale="1">
        <p:scale>
          <a:sx n="83" d="100"/>
          <a:sy n="83" d="100"/>
        </p:scale>
        <p:origin x="120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kah Florence" userId="ed7c5817-bc18-4b56-8ba6-a0d81970ec1b" providerId="ADAL" clId="{E35F8B79-C66A-4EDF-8B5F-A62DB93774A8}"/>
    <pc:docChg chg="undo custSel addSld delSld modSld sldOrd">
      <pc:chgData name="Rebekah Florence" userId="ed7c5817-bc18-4b56-8ba6-a0d81970ec1b" providerId="ADAL" clId="{E35F8B79-C66A-4EDF-8B5F-A62DB93774A8}" dt="2024-03-26T15:33:53.355" v="450" actId="20578"/>
      <pc:docMkLst>
        <pc:docMk/>
      </pc:docMkLst>
      <pc:sldChg chg="modSp add del mod">
        <pc:chgData name="Rebekah Florence" userId="ed7c5817-bc18-4b56-8ba6-a0d81970ec1b" providerId="ADAL" clId="{E35F8B79-C66A-4EDF-8B5F-A62DB93774A8}" dt="2024-03-26T13:48:54.103" v="16" actId="20577"/>
        <pc:sldMkLst>
          <pc:docMk/>
          <pc:sldMk cId="0" sldId="256"/>
        </pc:sldMkLst>
        <pc:spChg chg="mod">
          <ac:chgData name="Rebekah Florence" userId="ed7c5817-bc18-4b56-8ba6-a0d81970ec1b" providerId="ADAL" clId="{E35F8B79-C66A-4EDF-8B5F-A62DB93774A8}" dt="2024-03-26T13:48:54.103" v="16" actId="20577"/>
          <ac:spMkLst>
            <pc:docMk/>
            <pc:sldMk cId="0" sldId="256"/>
            <ac:spMk id="11266" creationId="{14E0CB45-F51A-BFDB-D36C-8F3C0A090F1D}"/>
          </ac:spMkLst>
        </pc:spChg>
      </pc:sldChg>
      <pc:sldChg chg="ord">
        <pc:chgData name="Rebekah Florence" userId="ed7c5817-bc18-4b56-8ba6-a0d81970ec1b" providerId="ADAL" clId="{E35F8B79-C66A-4EDF-8B5F-A62DB93774A8}" dt="2024-03-26T15:33:53.355" v="450" actId="20578"/>
        <pc:sldMkLst>
          <pc:docMk/>
          <pc:sldMk cId="0" sldId="260"/>
        </pc:sldMkLst>
      </pc:sldChg>
      <pc:sldChg chg="addSp delSp modSp mod ord modAnim">
        <pc:chgData name="Rebekah Florence" userId="ed7c5817-bc18-4b56-8ba6-a0d81970ec1b" providerId="ADAL" clId="{E35F8B79-C66A-4EDF-8B5F-A62DB93774A8}" dt="2024-03-26T14:30:19.978" v="447" actId="14100"/>
        <pc:sldMkLst>
          <pc:docMk/>
          <pc:sldMk cId="0" sldId="301"/>
        </pc:sldMkLst>
        <pc:spChg chg="del mod">
          <ac:chgData name="Rebekah Florence" userId="ed7c5817-bc18-4b56-8ba6-a0d81970ec1b" providerId="ADAL" clId="{E35F8B79-C66A-4EDF-8B5F-A62DB93774A8}" dt="2024-03-26T13:51:13.441" v="19" actId="478"/>
          <ac:spMkLst>
            <pc:docMk/>
            <pc:sldMk cId="0" sldId="301"/>
            <ac:spMk id="2" creationId="{62802368-8672-2995-A15F-BC0616B3A023}"/>
          </ac:spMkLst>
        </pc:spChg>
        <pc:spChg chg="mod">
          <ac:chgData name="Rebekah Florence" userId="ed7c5817-bc18-4b56-8ba6-a0d81970ec1b" providerId="ADAL" clId="{E35F8B79-C66A-4EDF-8B5F-A62DB93774A8}" dt="2024-03-26T14:18:21.613" v="303" actId="1076"/>
          <ac:spMkLst>
            <pc:docMk/>
            <pc:sldMk cId="0" sldId="301"/>
            <ac:spMk id="4" creationId="{5D01EE3D-0EB0-838D-276E-B10C26BEF1C7}"/>
          </ac:spMkLst>
        </pc:spChg>
        <pc:spChg chg="add mod">
          <ac:chgData name="Rebekah Florence" userId="ed7c5817-bc18-4b56-8ba6-a0d81970ec1b" providerId="ADAL" clId="{E35F8B79-C66A-4EDF-8B5F-A62DB93774A8}" dt="2024-03-26T14:30:19.978" v="447" actId="14100"/>
          <ac:spMkLst>
            <pc:docMk/>
            <pc:sldMk cId="0" sldId="301"/>
            <ac:spMk id="6" creationId="{50BDF953-4CCF-2671-7464-D558227A4981}"/>
          </ac:spMkLst>
        </pc:spChg>
        <pc:picChg chg="del">
          <ac:chgData name="Rebekah Florence" userId="ed7c5817-bc18-4b56-8ba6-a0d81970ec1b" providerId="ADAL" clId="{E35F8B79-C66A-4EDF-8B5F-A62DB93774A8}" dt="2024-03-26T13:47:45.310" v="10" actId="478"/>
          <ac:picMkLst>
            <pc:docMk/>
            <pc:sldMk cId="0" sldId="301"/>
            <ac:picMk id="3" creationId="{65D3EFDC-3C76-75AA-2775-4BBC8959FF96}"/>
          </ac:picMkLst>
        </pc:picChg>
        <pc:picChg chg="del">
          <ac:chgData name="Rebekah Florence" userId="ed7c5817-bc18-4b56-8ba6-a0d81970ec1b" providerId="ADAL" clId="{E35F8B79-C66A-4EDF-8B5F-A62DB93774A8}" dt="2024-03-26T13:46:17.115" v="5" actId="478"/>
          <ac:picMkLst>
            <pc:docMk/>
            <pc:sldMk cId="0" sldId="301"/>
            <ac:picMk id="5" creationId="{A89EEBB4-B0B9-08D5-B43A-2A32D6DF0BA8}"/>
          </ac:picMkLst>
        </pc:picChg>
        <pc:picChg chg="add mod">
          <ac:chgData name="Rebekah Florence" userId="ed7c5817-bc18-4b56-8ba6-a0d81970ec1b" providerId="ADAL" clId="{E35F8B79-C66A-4EDF-8B5F-A62DB93774A8}" dt="2024-03-26T14:27:16.313" v="445" actId="1076"/>
          <ac:picMkLst>
            <pc:docMk/>
            <pc:sldMk cId="0" sldId="301"/>
            <ac:picMk id="1026" creationId="{C4637152-A823-E599-2047-55A951C50D25}"/>
          </ac:picMkLst>
        </pc:picChg>
      </pc:sldChg>
      <pc:sldChg chg="delSp del">
        <pc:chgData name="Rebekah Florence" userId="ed7c5817-bc18-4b56-8ba6-a0d81970ec1b" providerId="ADAL" clId="{E35F8B79-C66A-4EDF-8B5F-A62DB93774A8}" dt="2024-03-26T13:48:46.022" v="13" actId="47"/>
        <pc:sldMkLst>
          <pc:docMk/>
          <pc:sldMk cId="225896768" sldId="334"/>
        </pc:sldMkLst>
        <pc:picChg chg="del">
          <ac:chgData name="Rebekah Florence" userId="ed7c5817-bc18-4b56-8ba6-a0d81970ec1b" providerId="ADAL" clId="{E35F8B79-C66A-4EDF-8B5F-A62DB93774A8}" dt="2024-03-26T13:47:06.789" v="7" actId="478"/>
          <ac:picMkLst>
            <pc:docMk/>
            <pc:sldMk cId="225896768" sldId="334"/>
            <ac:picMk id="2" creationId="{3EA9D528-C526-72BD-D7B9-7D732139585B}"/>
          </ac:picMkLst>
        </pc:picChg>
      </pc:sldChg>
      <pc:sldChg chg="modSp">
        <pc:chgData name="Rebekah Florence" userId="ed7c5817-bc18-4b56-8ba6-a0d81970ec1b" providerId="ADAL" clId="{E35F8B79-C66A-4EDF-8B5F-A62DB93774A8}" dt="2024-03-25T19:30:36.530" v="0" actId="1440"/>
        <pc:sldMkLst>
          <pc:docMk/>
          <pc:sldMk cId="3389779187" sldId="339"/>
        </pc:sldMkLst>
        <pc:picChg chg="mod">
          <ac:chgData name="Rebekah Florence" userId="ed7c5817-bc18-4b56-8ba6-a0d81970ec1b" providerId="ADAL" clId="{E35F8B79-C66A-4EDF-8B5F-A62DB93774A8}" dt="2024-03-25T19:30:36.530" v="0" actId="1440"/>
          <ac:picMkLst>
            <pc:docMk/>
            <pc:sldMk cId="3389779187" sldId="339"/>
            <ac:picMk id="29704" creationId="{35F8F47B-5A0B-1CDE-D83D-A8D73BB38992}"/>
          </ac:picMkLst>
        </pc:picChg>
      </pc:sldChg>
      <pc:sldChg chg="modSp">
        <pc:chgData name="Rebekah Florence" userId="ed7c5817-bc18-4b56-8ba6-a0d81970ec1b" providerId="ADAL" clId="{E35F8B79-C66A-4EDF-8B5F-A62DB93774A8}" dt="2024-03-25T19:30:49.960" v="2" actId="1440"/>
        <pc:sldMkLst>
          <pc:docMk/>
          <pc:sldMk cId="2598306270" sldId="340"/>
        </pc:sldMkLst>
        <pc:picChg chg="mod">
          <ac:chgData name="Rebekah Florence" userId="ed7c5817-bc18-4b56-8ba6-a0d81970ec1b" providerId="ADAL" clId="{E35F8B79-C66A-4EDF-8B5F-A62DB93774A8}" dt="2024-03-25T19:30:49.960" v="2" actId="1440"/>
          <ac:picMkLst>
            <pc:docMk/>
            <pc:sldMk cId="2598306270" sldId="340"/>
            <ac:picMk id="29704" creationId="{35F8F47B-5A0B-1CDE-D83D-A8D73BB38992}"/>
          </ac:picMkLst>
        </pc:picChg>
      </pc:sldChg>
      <pc:sldChg chg="add">
        <pc:chgData name="Rebekah Florence" userId="ed7c5817-bc18-4b56-8ba6-a0d81970ec1b" providerId="ADAL" clId="{E35F8B79-C66A-4EDF-8B5F-A62DB93774A8}" dt="2024-03-26T13:45:48.744" v="4" actId="2890"/>
        <pc:sldMkLst>
          <pc:docMk/>
          <pc:sldMk cId="81526766" sldId="342"/>
        </pc:sldMkLst>
      </pc:sldChg>
      <pc:sldChg chg="add">
        <pc:chgData name="Rebekah Florence" userId="ed7c5817-bc18-4b56-8ba6-a0d81970ec1b" providerId="ADAL" clId="{E35F8B79-C66A-4EDF-8B5F-A62DB93774A8}" dt="2024-03-26T13:47:03.945" v="6" actId="2890"/>
        <pc:sldMkLst>
          <pc:docMk/>
          <pc:sldMk cId="1479200856" sldId="34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50CCBA-6F68-453B-620F-B4A6A4454A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84FAC5-3699-7F7F-6156-109C9842A2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AE936C71-1440-44F4-8C52-CE4322AEC084}" type="datetime1">
              <a:rPr lang="en-US"/>
              <a:pPr>
                <a:defRPr/>
              </a:pPr>
              <a:t>3/26/2024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6D5CB-6402-2E6C-E98E-438E226D025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A2D339-43FB-8A0E-800A-08CD9E1D80A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479216-3339-4097-88A8-B7F50FDEBA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D33EE8-E6DE-31D2-9A1F-9D820E10F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A506D0-14AB-6BBA-D433-979D7BE33F8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AE350CD7-D46D-427B-B827-8C50478C335A}" type="datetime1">
              <a:rPr lang="en-US"/>
              <a:pPr>
                <a:defRPr/>
              </a:pPr>
              <a:t>3/26/2024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4FAAC7-E3F2-BC16-0C85-E8DB6B6DDED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3177" tIns="46589" rIns="93177" bIns="46589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F4CDF21-842D-06DC-D75B-AAA28D21D7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E4A8BA-82E2-8773-6939-CD41DA73F4A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charset="0"/>
                <a:ea typeface="ヒラギノ角ゴ Pro W3" charset="0"/>
                <a:cs typeface="ヒラギノ角ゴ Pro W3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4A74F-5779-DD52-CEFE-502E85F9D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F7B89F-BA65-4046-89A2-7D770DCC1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350CD7-D46D-427B-B827-8C50478C335A}" type="datetime1">
              <a:rPr lang="en-US" smtClean="0"/>
              <a:pPr>
                <a:defRPr/>
              </a:pPr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F7B89F-BA65-4046-89A2-7D770DCC197E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630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AE350CD7-D46D-427B-B827-8C50478C335A}" type="datetime1">
              <a:rPr lang="en-US" smtClean="0"/>
              <a:pPr>
                <a:defRPr/>
              </a:pPr>
              <a:t>3/26/2024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F7B89F-BA65-4046-89A2-7D770DCC197E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62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NewGraphicStandardREV.png">
            <a:extLst>
              <a:ext uri="{FF2B5EF4-FFF2-40B4-BE49-F238E27FC236}">
                <a16:creationId xmlns:a16="http://schemas.microsoft.com/office/drawing/2014/main" id="{6610EC65-27AE-66D7-0485-0841844961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2146300"/>
            <a:ext cx="1096962" cy="122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2742599" y="1650331"/>
            <a:ext cx="4755880" cy="2110257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49D17058-AC26-7924-300A-F3910DA102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315FC-E11D-4F38-BFCF-F5DB6B9712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34746920-916E-8D61-9131-1C12305E4D3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0E6D-6EE0-418B-A3EB-0E13E7F53919}" type="datetime1">
              <a:rPr lang="en-US"/>
              <a:pPr>
                <a:defRPr/>
              </a:pPr>
              <a:t>3/26/2024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4826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NewGraphicStandardREV.png">
            <a:extLst>
              <a:ext uri="{FF2B5EF4-FFF2-40B4-BE49-F238E27FC236}">
                <a16:creationId xmlns:a16="http://schemas.microsoft.com/office/drawing/2014/main" id="{BF0A5131-AE72-0AFB-0A16-844C0E2B13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" y="334963"/>
            <a:ext cx="957263" cy="106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B93BDE8-40AC-CDB9-8D23-48BB10F72B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73371-400A-489D-8107-287B58107A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29D28F23-FC01-BC58-D1B9-B6A44008BF0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13D30-5249-4830-A962-67B09F1FAB64}" type="datetime1">
              <a:rPr lang="en-US"/>
              <a:pPr>
                <a:defRPr/>
              </a:pPr>
              <a:t>3/26/2024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542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FDL_4K.png">
            <a:extLst>
              <a:ext uri="{FF2B5EF4-FFF2-40B4-BE49-F238E27FC236}">
                <a16:creationId xmlns:a16="http://schemas.microsoft.com/office/drawing/2014/main" id="{B7408DE0-2D4C-E606-BF04-307C0921CF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328613"/>
            <a:ext cx="10033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E83AE37-229D-7922-E907-65CDFA7EB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71F68-0C87-4E23-ACEB-03F992A42E49}" type="datetime1">
              <a:rPr lang="en-US"/>
              <a:pPr>
                <a:defRPr/>
              </a:pPr>
              <a:t>3/26/2024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B90935-9817-9861-71AE-AC608BA3C5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DF68C-AE80-486D-9EC4-DBBE36885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2468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8" descr="FDL_4K.png">
            <a:extLst>
              <a:ext uri="{FF2B5EF4-FFF2-40B4-BE49-F238E27FC236}">
                <a16:creationId xmlns:a16="http://schemas.microsoft.com/office/drawing/2014/main" id="{F3C170C0-C437-5235-A5AC-76394DE3B7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328613"/>
            <a:ext cx="10033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9608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1937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79608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1937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A776A8E0-E35A-0633-BF4C-B3D1BA85F7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B98D9-3755-4856-8D17-F19A429480A1}" type="datetime1">
              <a:rPr lang="en-US"/>
              <a:pPr>
                <a:defRPr/>
              </a:pPr>
              <a:t>3/26/2024</a:t>
            </a:fld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C4386D-B67D-E670-7EE2-7ED92EEBE32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48A8D-4457-47BC-BD72-B42E56424E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4089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FDL_4K.png">
            <a:extLst>
              <a:ext uri="{FF2B5EF4-FFF2-40B4-BE49-F238E27FC236}">
                <a16:creationId xmlns:a16="http://schemas.microsoft.com/office/drawing/2014/main" id="{C9FE9886-D24E-FB1D-4687-10DA5DF4BD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328613"/>
            <a:ext cx="10033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9DD0F7EA-2BC2-4395-4324-89944A2123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D5953-60A1-476F-B8C1-8F8F2E05F323}" type="datetime1">
              <a:rPr lang="en-US"/>
              <a:pPr>
                <a:defRPr/>
              </a:pPr>
              <a:t>3/26/2024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7AD173-E646-3F88-7FBF-8862A36320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3A594-8CD7-449F-914F-906EA3BDCC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4386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ADE3AB-C544-E1B6-8858-E0C29906F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87B88-5237-418B-932A-A74EA5EBF36B}" type="datetime1">
              <a:rPr lang="en-US"/>
              <a:pPr>
                <a:defRPr/>
              </a:pPr>
              <a:t>3/26/2024</a:t>
            </a:fld>
            <a:endParaRPr lang="en-US" dirty="0"/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D6E2993F-F058-9E7C-8D08-9FBE3CC2A4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40A0C-6628-48CF-8C3D-1FD3BD4541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84281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89329-6570-36C6-CCF9-FEF692F30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6350" y="65087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E0CB6-7849-478B-B676-575819DBAD24}" type="datetime1">
              <a:rPr lang="en-US"/>
              <a:pPr>
                <a:defRPr/>
              </a:pPr>
              <a:t>3/26/2024</a:t>
            </a:fld>
            <a:endParaRPr lang="en-US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12F5B483-7809-7AF3-EEA1-32BE5C0A40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D4816-C255-4A4C-8213-8B0D9C8514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443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file:///\\Users\jaypointer\Desktop\Folio-white.png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4176"/>
            </a:gs>
            <a:gs pos="100000">
              <a:srgbClr val="005AA3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Folio-white.png" descr="/Users/jaypointer/Desktop/Folio-white.png">
            <a:extLst>
              <a:ext uri="{FF2B5EF4-FFF2-40B4-BE49-F238E27FC236}">
                <a16:creationId xmlns:a16="http://schemas.microsoft.com/office/drawing/2014/main" id="{B6594870-5D31-77B5-E97F-B9347BF79970}"/>
              </a:ext>
            </a:extLst>
          </p:cNvPr>
          <p:cNvPicPr>
            <a:picLocks noChangeAspect="1"/>
          </p:cNvPicPr>
          <p:nvPr userDrawn="1"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5797550"/>
            <a:ext cx="91694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33D93F63-F890-1DCF-4364-A78D073F78A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566863" y="274638"/>
            <a:ext cx="70437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8E292F90-364B-7636-D06E-81A79FACF0E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9F9D64-2543-D11A-9F5A-910503218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86800" y="6508750"/>
            <a:ext cx="4127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000" b="1">
                <a:solidFill>
                  <a:srgbClr val="95B3D7"/>
                </a:solidFill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F6427161-DA00-48BA-847B-23EB4E067A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50323E1D-E749-E1BD-1AEA-C1B9E0123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022725" y="6508750"/>
            <a:ext cx="1727200" cy="365125"/>
          </a:xfrm>
          <a:custGeom>
            <a:avLst/>
            <a:gdLst>
              <a:gd name="connsiteX0" fmla="*/ 0 w 595382"/>
              <a:gd name="connsiteY0" fmla="*/ 0 h 365125"/>
              <a:gd name="connsiteX1" fmla="*/ 595382 w 595382"/>
              <a:gd name="connsiteY1" fmla="*/ 0 h 365125"/>
              <a:gd name="connsiteX2" fmla="*/ 595382 w 595382"/>
              <a:gd name="connsiteY2" fmla="*/ 365125 h 365125"/>
              <a:gd name="connsiteX3" fmla="*/ 0 w 595382"/>
              <a:gd name="connsiteY3" fmla="*/ 365125 h 365125"/>
              <a:gd name="connsiteX4" fmla="*/ 0 w 595382"/>
              <a:gd name="connsiteY4" fmla="*/ 0 h 365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5382" h="365125">
                <a:moveTo>
                  <a:pt x="0" y="0"/>
                </a:moveTo>
                <a:lnTo>
                  <a:pt x="595382" y="0"/>
                </a:lnTo>
                <a:lnTo>
                  <a:pt x="595382" y="365125"/>
                </a:lnTo>
                <a:lnTo>
                  <a:pt x="0" y="365125"/>
                </a:lnTo>
                <a:lnTo>
                  <a:pt x="0" y="0"/>
                </a:lnTo>
                <a:close/>
              </a:path>
            </a:pathLst>
          </a:custGeom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eaLnBrk="1" hangingPunct="1">
              <a:defRPr sz="800">
                <a:solidFill>
                  <a:srgbClr val="95B3D7"/>
                </a:solidFill>
                <a:latin typeface="Helvetica" pitchFamily="34" charset="0"/>
              </a:defRPr>
            </a:lvl1pPr>
          </a:lstStyle>
          <a:p>
            <a:pPr>
              <a:defRPr/>
            </a:pPr>
            <a:fld id="{650CB22D-0E57-497F-8B1E-1291B7796B62}" type="datetime1">
              <a:rPr lang="en-US"/>
              <a:pPr>
                <a:defRPr/>
              </a:pPr>
              <a:t>3/26/2024</a:t>
            </a:fld>
            <a:endParaRPr lang="en-US" dirty="0"/>
          </a:p>
        </p:txBody>
      </p:sp>
      <p:pic>
        <p:nvPicPr>
          <p:cNvPr id="1031" name="Picture 10">
            <a:extLst>
              <a:ext uri="{FF2B5EF4-FFF2-40B4-BE49-F238E27FC236}">
                <a16:creationId xmlns:a16="http://schemas.microsoft.com/office/drawing/2014/main" id="{B6447F9E-5D0B-5879-260C-15571B96169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850" y="5964238"/>
            <a:ext cx="1071563" cy="13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9" descr="NewGraphicStandard.png">
            <a:extLst>
              <a:ext uri="{FF2B5EF4-FFF2-40B4-BE49-F238E27FC236}">
                <a16:creationId xmlns:a16="http://schemas.microsoft.com/office/drawing/2014/main" id="{0D2683D5-5A2A-965A-7E2A-E4CF1896810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6454775"/>
            <a:ext cx="1928813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9" r:id="rId1"/>
    <p:sldLayoutId id="2147484100" r:id="rId2"/>
    <p:sldLayoutId id="2147484101" r:id="rId3"/>
    <p:sldLayoutId id="2147484102" r:id="rId4"/>
    <p:sldLayoutId id="2147484103" r:id="rId5"/>
    <p:sldLayoutId id="2147484104" r:id="rId6"/>
    <p:sldLayoutId id="2147484105" r:id="rId7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Helvetica"/>
          <a:ea typeface="ヒラギノ角ゴ Pro W3" charset="0"/>
          <a:cs typeface="ヒラギノ角ゴ Pro W3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ヒラギノ角ゴ Pro W3" charset="0"/>
          <a:cs typeface="ヒラギノ角ゴ Pro W3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ヒラギノ角ゴ Pro W3" charset="0"/>
          <a:cs typeface="ヒラギノ角ゴ Pro W3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ヒラギノ角ゴ Pro W3" charset="0"/>
          <a:cs typeface="ヒラギノ角ゴ Pro W3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ヒラギノ角ゴ Pro W3" charset="0"/>
          <a:cs typeface="ヒラギノ角ゴ Pro W3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ヒラギノ角ゴ Pro W3" charset="0"/>
          <a:cs typeface="ヒラギノ角ゴ Pro W3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ヒラギノ角ゴ Pro W3" charset="0"/>
          <a:cs typeface="ヒラギノ角ゴ Pro W3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ヒラギノ角ゴ Pro W3" charset="0"/>
          <a:cs typeface="ヒラギノ角ゴ Pro W3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Helvetica" charset="0"/>
          <a:ea typeface="ヒラギノ角ゴ Pro W3" charset="0"/>
          <a:cs typeface="ヒラギノ角ゴ Pro W3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b="1" kern="1200">
          <a:solidFill>
            <a:schemeClr val="bg1"/>
          </a:solidFill>
          <a:latin typeface="Helvetica"/>
          <a:ea typeface="ヒラギノ角ゴ Pro W3" charset="0"/>
          <a:cs typeface="ヒラギノ角ゴ Pro W3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Helvetica"/>
          <a:ea typeface="ヒラギノ角ゴ Pro W3" charset="0"/>
          <a:cs typeface="ヒラギノ角ゴ Pro W3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bg1"/>
          </a:solidFill>
          <a:latin typeface="Helvetica"/>
          <a:ea typeface="ヒラギノ角ゴ Pro W3" charset="0"/>
          <a:cs typeface="ヒラギノ角ゴ Pro W3" charset="0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b="1" i="1" kern="1200">
          <a:solidFill>
            <a:schemeClr val="bg1"/>
          </a:solidFill>
          <a:latin typeface="Helvetica"/>
          <a:ea typeface="ヒラギノ角ゴ Pro W3" charset="0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i="1" kern="1200">
          <a:solidFill>
            <a:schemeClr val="bg1"/>
          </a:solidFill>
          <a:latin typeface="Helvetica"/>
          <a:ea typeface="ヒラギノ角ゴ Pro W3" charset="0"/>
          <a:cs typeface="ヒラギノ角ゴ Pro W3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8">
            <a:extLst>
              <a:ext uri="{FF2B5EF4-FFF2-40B4-BE49-F238E27FC236}">
                <a16:creationId xmlns:a16="http://schemas.microsoft.com/office/drawing/2014/main" id="{14E0CB45-F51A-BFDB-D36C-8F3C0A090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788" y="1376363"/>
            <a:ext cx="5341937" cy="3429000"/>
          </a:xfrm>
        </p:spPr>
        <p:txBody>
          <a:bodyPr/>
          <a:lstStyle/>
          <a:p>
            <a:pPr algn="ctr" eaLnBrk="1" hangingPunct="1"/>
            <a:r>
              <a:rPr lang="en-US" altLang="en-US" sz="4800" dirty="0">
                <a:latin typeface="Helvetica" panose="020B0604020202020204" pitchFamily="34" charset="0"/>
                <a:ea typeface="ヒラギノ角ゴ Pro W3" charset="-128"/>
                <a:cs typeface="Geneva" pitchFamily="34" charset="0"/>
              </a:rPr>
              <a:t>Welcome to the </a:t>
            </a:r>
            <a:br>
              <a:rPr lang="en-US" altLang="en-US" sz="4800" dirty="0">
                <a:latin typeface="Helvetica" panose="020B0604020202020204" pitchFamily="34" charset="0"/>
                <a:ea typeface="ヒラギノ角ゴ Pro W3" charset="-128"/>
                <a:cs typeface="Geneva" pitchFamily="34" charset="0"/>
              </a:rPr>
            </a:br>
            <a:r>
              <a:rPr lang="en-US" altLang="en-US" sz="4800" dirty="0">
                <a:latin typeface="Helvetica" panose="020B0604020202020204" pitchFamily="34" charset="0"/>
                <a:ea typeface="ヒラギノ角ゴ Pro W3" charset="-128"/>
                <a:cs typeface="Geneva" pitchFamily="34" charset="0"/>
              </a:rPr>
              <a:t>2024</a:t>
            </a:r>
            <a:br>
              <a:rPr lang="en-US" altLang="en-US" sz="4800" dirty="0">
                <a:latin typeface="Helvetica" panose="020B0604020202020204" pitchFamily="34" charset="0"/>
                <a:ea typeface="ヒラギノ角ゴ Pro W3" charset="-128"/>
                <a:cs typeface="Geneva" pitchFamily="34" charset="0"/>
              </a:rPr>
            </a:br>
            <a:r>
              <a:rPr lang="en-US" altLang="en-US" sz="4400" dirty="0">
                <a:latin typeface="Helvetica" panose="020B0604020202020204" pitchFamily="34" charset="0"/>
                <a:ea typeface="ヒラギノ角ゴ Pro W3" charset="-128"/>
                <a:cs typeface="Geneva" pitchFamily="34" charset="0"/>
              </a:rPr>
              <a:t>Flint River Council Adult</a:t>
            </a:r>
            <a:r>
              <a:rPr lang="en-US" altLang="en-US" sz="4800" dirty="0">
                <a:latin typeface="Helvetica" panose="020B0604020202020204" pitchFamily="34" charset="0"/>
                <a:ea typeface="ヒラギノ角ゴ Pro W3" charset="-128"/>
                <a:cs typeface="Geneva" pitchFamily="34" charset="0"/>
              </a:rPr>
              <a:t> Recognition Banquet</a:t>
            </a:r>
            <a:endParaRPr lang="en-US" altLang="en-US" dirty="0">
              <a:latin typeface="Helvetica" panose="020B0604020202020204" pitchFamily="34" charset="0"/>
              <a:ea typeface="ヒラギノ角ゴ Pro W3" charset="-128"/>
            </a:endParaRPr>
          </a:p>
        </p:txBody>
      </p:sp>
      <p:sp>
        <p:nvSpPr>
          <p:cNvPr id="11267" name="Slide Number Placeholder 5">
            <a:extLst>
              <a:ext uri="{FF2B5EF4-FFF2-40B4-BE49-F238E27FC236}">
                <a16:creationId xmlns:a16="http://schemas.microsoft.com/office/drawing/2014/main" id="{67379480-AB6A-B760-0516-1DF6E2FBD8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C86635-5818-4DF7-AF1D-1C1B5DBC8BCE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000">
              <a:solidFill>
                <a:srgbClr val="95B3D7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1">
            <a:extLst>
              <a:ext uri="{FF2B5EF4-FFF2-40B4-BE49-F238E27FC236}">
                <a16:creationId xmlns:a16="http://schemas.microsoft.com/office/drawing/2014/main" id="{BBBC5DEC-E80D-6931-28F3-6580B93105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BD47B2-C6A6-4A08-8EC2-671B01020B29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9459" name="TextBox 2">
            <a:extLst>
              <a:ext uri="{FF2B5EF4-FFF2-40B4-BE49-F238E27FC236}">
                <a16:creationId xmlns:a16="http://schemas.microsoft.com/office/drawing/2014/main" id="{3A948DC2-DE9B-0CCB-996D-D9F8C25F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207963"/>
            <a:ext cx="57689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latin typeface="Lucida Grande" charset="0"/>
              </a:rPr>
              <a:t>Master of Ceremonies</a:t>
            </a:r>
          </a:p>
        </p:txBody>
      </p:sp>
      <p:sp>
        <p:nvSpPr>
          <p:cNvPr id="19460" name="TextBox 2">
            <a:extLst>
              <a:ext uri="{FF2B5EF4-FFF2-40B4-BE49-F238E27FC236}">
                <a16:creationId xmlns:a16="http://schemas.microsoft.com/office/drawing/2014/main" id="{9AC4F2BD-BA80-F129-6C8D-F3CCBD93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288" y="5099050"/>
            <a:ext cx="3276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 dirty="0">
                <a:latin typeface="Lucida Grande" charset="0"/>
              </a:rPr>
              <a:t>Bill Baldwin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A9D528-C526-72BD-D7B9-7D7321395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8" y="1008063"/>
            <a:ext cx="3106737" cy="4141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>
            <a:extLst>
              <a:ext uri="{FF2B5EF4-FFF2-40B4-BE49-F238E27FC236}">
                <a16:creationId xmlns:a16="http://schemas.microsoft.com/office/drawing/2014/main" id="{64A14238-E0DD-D363-F2DA-E12A97327A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2D3E05-1105-4B2C-95C4-6F7747815A2E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3EFDC-3C76-75AA-2775-4BBC8959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30" r="16630"/>
          <a:stretch/>
        </p:blipFill>
        <p:spPr>
          <a:xfrm>
            <a:off x="5356822" y="405346"/>
            <a:ext cx="2905518" cy="43535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802368-8672-2995-A15F-BC0616B3A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2225" y="5050047"/>
            <a:ext cx="34147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Helvetica" panose="020B0604020202020204" pitchFamily="34" charset="0"/>
              </a:rPr>
              <a:t>Frank Harper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01EE3D-0EB0-838D-276E-B10C26BEF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978" y="2702944"/>
            <a:ext cx="5033633" cy="5539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2024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Silver Antelope Recogntion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89EEBB4-B0B9-08D5-B43A-2A32D6DF0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627" y="0"/>
            <a:ext cx="1682334" cy="297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>
            <a:extLst>
              <a:ext uri="{FF2B5EF4-FFF2-40B4-BE49-F238E27FC236}">
                <a16:creationId xmlns:a16="http://schemas.microsoft.com/office/drawing/2014/main" id="{64A14238-E0DD-D363-F2DA-E12A97327A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2D3E05-1105-4B2C-95C4-6F7747815A2E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45EF7903-E6A0-8CCA-285C-D0C32F6CB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095" y="1411254"/>
            <a:ext cx="4050703" cy="627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2024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Silver Antelope Recogntion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D3EFDC-3C76-75AA-2775-4BBC8959FF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30" r="16630"/>
          <a:stretch/>
        </p:blipFill>
        <p:spPr>
          <a:xfrm>
            <a:off x="5356822" y="405346"/>
            <a:ext cx="2905518" cy="4353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802368-8672-2995-A15F-BC0616B3A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2225" y="5050047"/>
            <a:ext cx="34147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Helvetica" panose="020B0604020202020204" pitchFamily="34" charset="0"/>
              </a:rPr>
              <a:t>Randy Hinckley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9134493-E1FF-0295-D945-76F8A3ACA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483" y="2780"/>
            <a:ext cx="2748951" cy="483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51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>
            <a:extLst>
              <a:ext uri="{FF2B5EF4-FFF2-40B4-BE49-F238E27FC236}">
                <a16:creationId xmlns:a16="http://schemas.microsoft.com/office/drawing/2014/main" id="{64A14238-E0DD-D363-F2DA-E12A97327A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2D3E05-1105-4B2C-95C4-6F7747815A2E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45EF7903-E6A0-8CCA-285C-D0C32F6CB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2950"/>
            <a:ext cx="4932363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Council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Alumnus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The Year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Award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21510" name="Picture 10">
            <a:extLst>
              <a:ext uri="{FF2B5EF4-FFF2-40B4-BE49-F238E27FC236}">
                <a16:creationId xmlns:a16="http://schemas.microsoft.com/office/drawing/2014/main" id="{EA1B7843-44AD-4D4C-D677-5AFC194F2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37973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person in a suit smiling&#10;&#10;Description automatically generated with medium confidence">
            <a:extLst>
              <a:ext uri="{FF2B5EF4-FFF2-40B4-BE49-F238E27FC236}">
                <a16:creationId xmlns:a16="http://schemas.microsoft.com/office/drawing/2014/main" id="{65D3EFDC-3C76-75AA-2775-4BBC8959F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6822" y="405346"/>
            <a:ext cx="2905518" cy="4353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802368-8672-2995-A15F-BC0616B3A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2225" y="5119058"/>
            <a:ext cx="34147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Helvetica" panose="020B0604020202020204" pitchFamily="34" charset="0"/>
              </a:rPr>
              <a:t>Andy McCall</a:t>
            </a:r>
          </a:p>
        </p:txBody>
      </p:sp>
    </p:spTree>
    <p:extLst>
      <p:ext uri="{BB962C8B-B14F-4D97-AF65-F5344CB8AC3E}">
        <p14:creationId xmlns:p14="http://schemas.microsoft.com/office/powerpoint/2010/main" val="225339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>
            <a:extLst>
              <a:ext uri="{FF2B5EF4-FFF2-40B4-BE49-F238E27FC236}">
                <a16:creationId xmlns:a16="http://schemas.microsoft.com/office/drawing/2014/main" id="{64A14238-E0DD-D363-F2DA-E12A97327A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2D3E05-1105-4B2C-95C4-6F7747815A2E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45EF7903-E6A0-8CCA-285C-D0C32F6CB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2950"/>
            <a:ext cx="4932363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2023 Council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Alumnus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The Year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Award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pic>
        <p:nvPicPr>
          <p:cNvPr id="21510" name="Picture 10">
            <a:extLst>
              <a:ext uri="{FF2B5EF4-FFF2-40B4-BE49-F238E27FC236}">
                <a16:creationId xmlns:a16="http://schemas.microsoft.com/office/drawing/2014/main" id="{EA1B7843-44AD-4D4C-D677-5AFC194F2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75" y="3797300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D3EFDC-3C76-75AA-2775-4BBC8959FF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90" r="4290"/>
          <a:stretch/>
        </p:blipFill>
        <p:spPr>
          <a:xfrm>
            <a:off x="5356822" y="405346"/>
            <a:ext cx="2905518" cy="43535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802368-8672-2995-A15F-BC0616B3A0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2225" y="5119058"/>
            <a:ext cx="34147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Helvetica" panose="020B0604020202020204" pitchFamily="34" charset="0"/>
              </a:rPr>
              <a:t>Doug Hollberg</a:t>
            </a:r>
          </a:p>
        </p:txBody>
      </p:sp>
    </p:spTree>
    <p:extLst>
      <p:ext uri="{BB962C8B-B14F-4D97-AF65-F5344CB8AC3E}">
        <p14:creationId xmlns:p14="http://schemas.microsoft.com/office/powerpoint/2010/main" val="274744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>
            <a:extLst>
              <a:ext uri="{FF2B5EF4-FFF2-40B4-BE49-F238E27FC236}">
                <a16:creationId xmlns:a16="http://schemas.microsoft.com/office/drawing/2014/main" id="{E0BCA799-736A-9150-E4B7-B5E1D31946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2C627B-1054-4882-8D46-C9BF9412016C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1628DE0-C846-1DA7-28FB-CE312E2F6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2950"/>
            <a:ext cx="4932363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NESA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Outstanding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Eagle Scout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Award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B28ADC-3887-EDA1-8027-9F8DA2D8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0357" y="5250136"/>
            <a:ext cx="3414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Helvetica" panose="020B0604020202020204" pitchFamily="34" charset="0"/>
              </a:rPr>
              <a:t>Ken Palmer</a:t>
            </a:r>
          </a:p>
        </p:txBody>
      </p:sp>
      <p:pic>
        <p:nvPicPr>
          <p:cNvPr id="29704" name="Picture 8">
            <a:extLst>
              <a:ext uri="{FF2B5EF4-FFF2-40B4-BE49-F238E27FC236}">
                <a16:creationId xmlns:a16="http://schemas.microsoft.com/office/drawing/2014/main" id="{35F8F47B-5A0B-1CDE-D83D-A8D73BB38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2813" t="2833" r="16997"/>
          <a:stretch/>
        </p:blipFill>
        <p:spPr bwMode="auto">
          <a:xfrm>
            <a:off x="4868627" y="598099"/>
            <a:ext cx="3818173" cy="46104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AD38E7A1-0AFE-C267-943D-BA585EF91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66" b="93151" l="6957" r="96957">
                        <a14:foregroundMark x1="52609" y1="88584" x2="33478" y2="86758"/>
                        <a14:foregroundMark x1="93348" y1="41512" x2="94783" y2="40183"/>
                        <a14:foregroundMark x1="87391" y1="47032" x2="93024" y2="41813"/>
                        <a14:foregroundMark x1="91087" y1="36986" x2="90435" y2="41096"/>
                        <a14:foregroundMark x1="91304" y1="35616" x2="91087" y2="36986"/>
                        <a14:foregroundMark x1="91897" y1="38094" x2="90870" y2="38813"/>
                        <a14:foregroundMark x1="93479" y1="36986" x2="92239" y2="37854"/>
                        <a14:foregroundMark x1="94783" y1="36073" x2="93479" y2="36986"/>
                        <a14:foregroundMark x1="13913" y1="42922" x2="11739" y2="64384"/>
                        <a14:foregroundMark x1="7826" y1="53425" x2="6957" y2="60274"/>
                        <a14:foregroundMark x1="23478" y1="14612" x2="24783" y2="7306"/>
                        <a14:foregroundMark x1="48696" y1="93607" x2="54348" y2="93607"/>
                        <a14:foregroundMark x1="97391" y1="37900" x2="97391" y2="37900"/>
                        <a14:foregroundMark x1="95652" y1="34247" x2="95652" y2="34247"/>
                        <a14:foregroundMark x1="91304" y1="33790" x2="91304" y2="33790"/>
                        <a14:foregroundMark x1="92174" y1="33790" x2="92174" y2="33790"/>
                        <a14:foregroundMark x1="23043" y1="4566" x2="23043" y2="4566"/>
                        <a14:foregroundMark x1="26087" y1="6393" x2="26087" y2="6393"/>
                        <a14:foregroundMark x1="14783" y1="15525" x2="13043" y2="14155"/>
                        <a14:foregroundMark x1="14783" y1="23288" x2="11739" y2="19635"/>
                        <a14:backgroundMark x1="93913" y1="35160" x2="93913" y2="35160"/>
                        <a14:backgroundMark x1="94783" y1="34247" x2="94783" y2="34247"/>
                        <a14:backgroundMark x1="92609" y1="36986" x2="92609" y2="36986"/>
                        <a14:backgroundMark x1="90870" y1="34703" x2="90870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6" y="3688036"/>
            <a:ext cx="219075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>
            <a:extLst>
              <a:ext uri="{FF2B5EF4-FFF2-40B4-BE49-F238E27FC236}">
                <a16:creationId xmlns:a16="http://schemas.microsoft.com/office/drawing/2014/main" id="{E0BCA799-736A-9150-E4B7-B5E1D31946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2C627B-1054-4882-8D46-C9BF9412016C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1628DE0-C846-1DA7-28FB-CE312E2F6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2950"/>
            <a:ext cx="4932363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2023 NESA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Outstanding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Eagle Scout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Award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B28ADC-3887-EDA1-8027-9F8DA2D8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4636" y="5250136"/>
            <a:ext cx="3414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Helvetica" panose="020B0604020202020204" pitchFamily="34" charset="0"/>
              </a:rPr>
              <a:t>Jay Fralish</a:t>
            </a:r>
          </a:p>
        </p:txBody>
      </p:sp>
      <p:pic>
        <p:nvPicPr>
          <p:cNvPr id="29704" name="Picture 8">
            <a:extLst>
              <a:ext uri="{FF2B5EF4-FFF2-40B4-BE49-F238E27FC236}">
                <a16:creationId xmlns:a16="http://schemas.microsoft.com/office/drawing/2014/main" id="{35F8F47B-5A0B-1CDE-D83D-A8D73BB38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535" r="400" b="3531"/>
          <a:stretch/>
        </p:blipFill>
        <p:spPr bwMode="auto">
          <a:xfrm>
            <a:off x="5032075" y="586596"/>
            <a:ext cx="3559834" cy="46219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AD38E7A1-0AFE-C267-943D-BA585EF91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66" b="93151" l="6957" r="96957">
                        <a14:foregroundMark x1="52609" y1="88584" x2="33478" y2="86758"/>
                        <a14:foregroundMark x1="93348" y1="41512" x2="94783" y2="40183"/>
                        <a14:foregroundMark x1="87391" y1="47032" x2="93024" y2="41813"/>
                        <a14:foregroundMark x1="91087" y1="36986" x2="90435" y2="41096"/>
                        <a14:foregroundMark x1="91304" y1="35616" x2="91087" y2="36986"/>
                        <a14:foregroundMark x1="91897" y1="38094" x2="90870" y2="38813"/>
                        <a14:foregroundMark x1="93479" y1="36986" x2="92239" y2="37854"/>
                        <a14:foregroundMark x1="94783" y1="36073" x2="93479" y2="36986"/>
                        <a14:foregroundMark x1="13913" y1="42922" x2="11739" y2="64384"/>
                        <a14:foregroundMark x1="7826" y1="53425" x2="6957" y2="60274"/>
                        <a14:foregroundMark x1="23478" y1="14612" x2="24783" y2="7306"/>
                        <a14:foregroundMark x1="48696" y1="93607" x2="54348" y2="93607"/>
                        <a14:foregroundMark x1="97391" y1="37900" x2="97391" y2="37900"/>
                        <a14:foregroundMark x1="95652" y1="34247" x2="95652" y2="34247"/>
                        <a14:foregroundMark x1="91304" y1="33790" x2="91304" y2="33790"/>
                        <a14:foregroundMark x1="92174" y1="33790" x2="92174" y2="33790"/>
                        <a14:foregroundMark x1="23043" y1="4566" x2="23043" y2="4566"/>
                        <a14:foregroundMark x1="26087" y1="6393" x2="26087" y2="6393"/>
                        <a14:foregroundMark x1="14783" y1="15525" x2="13043" y2="14155"/>
                        <a14:foregroundMark x1="14783" y1="23288" x2="11739" y2="19635"/>
                        <a14:backgroundMark x1="93913" y1="35160" x2="93913" y2="35160"/>
                        <a14:backgroundMark x1="94783" y1="34247" x2="94783" y2="34247"/>
                        <a14:backgroundMark x1="92609" y1="36986" x2="92609" y2="36986"/>
                        <a14:backgroundMark x1="90870" y1="34703" x2="90870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6" y="3688036"/>
            <a:ext cx="219075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77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1">
            <a:extLst>
              <a:ext uri="{FF2B5EF4-FFF2-40B4-BE49-F238E27FC236}">
                <a16:creationId xmlns:a16="http://schemas.microsoft.com/office/drawing/2014/main" id="{E0BCA799-736A-9150-E4B7-B5E1D31946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B2C627B-1054-4882-8D46-C9BF9412016C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91628DE0-C846-1DA7-28FB-CE312E2F6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42950"/>
            <a:ext cx="4932363" cy="627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2023 NESA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Outstanding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Eagle Scout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dirty="0"/>
              <a:t>Award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B28ADC-3887-EDA1-8027-9F8DA2D86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0613" y="5219402"/>
            <a:ext cx="34147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>
                <a:cs typeface="Helvetica" panose="020B0604020202020204" pitchFamily="34" charset="0"/>
              </a:rPr>
              <a:t>Dr. James C. Sams</a:t>
            </a:r>
          </a:p>
        </p:txBody>
      </p:sp>
      <p:pic>
        <p:nvPicPr>
          <p:cNvPr id="29704" name="Picture 8">
            <a:extLst>
              <a:ext uri="{FF2B5EF4-FFF2-40B4-BE49-F238E27FC236}">
                <a16:creationId xmlns:a16="http://schemas.microsoft.com/office/drawing/2014/main" id="{35F8F47B-5A0B-1CDE-D83D-A8D73BB389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/>
          <a:srcRect l="14235" t="7389" r="32119"/>
          <a:stretch/>
        </p:blipFill>
        <p:spPr bwMode="auto">
          <a:xfrm>
            <a:off x="4647448" y="695864"/>
            <a:ext cx="3921041" cy="45127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AD38E7A1-0AFE-C267-943D-BA585EF91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66" b="93151" l="6957" r="96957">
                        <a14:foregroundMark x1="52609" y1="88584" x2="33478" y2="86758"/>
                        <a14:foregroundMark x1="93348" y1="41512" x2="94783" y2="40183"/>
                        <a14:foregroundMark x1="87391" y1="47032" x2="93024" y2="41813"/>
                        <a14:foregroundMark x1="91087" y1="36986" x2="90435" y2="41096"/>
                        <a14:foregroundMark x1="91304" y1="35616" x2="91087" y2="36986"/>
                        <a14:foregroundMark x1="91897" y1="38094" x2="90870" y2="38813"/>
                        <a14:foregroundMark x1="93479" y1="36986" x2="92239" y2="37854"/>
                        <a14:foregroundMark x1="94783" y1="36073" x2="93479" y2="36986"/>
                        <a14:foregroundMark x1="13913" y1="42922" x2="11739" y2="64384"/>
                        <a14:foregroundMark x1="7826" y1="53425" x2="6957" y2="60274"/>
                        <a14:foregroundMark x1="23478" y1="14612" x2="24783" y2="7306"/>
                        <a14:foregroundMark x1="48696" y1="93607" x2="54348" y2="93607"/>
                        <a14:foregroundMark x1="97391" y1="37900" x2="97391" y2="37900"/>
                        <a14:foregroundMark x1="95652" y1="34247" x2="95652" y2="34247"/>
                        <a14:foregroundMark x1="91304" y1="33790" x2="91304" y2="33790"/>
                        <a14:foregroundMark x1="92174" y1="33790" x2="92174" y2="33790"/>
                        <a14:foregroundMark x1="23043" y1="4566" x2="23043" y2="4566"/>
                        <a14:foregroundMark x1="26087" y1="6393" x2="26087" y2="6393"/>
                        <a14:foregroundMark x1="14783" y1="15525" x2="13043" y2="14155"/>
                        <a14:foregroundMark x1="14783" y1="23288" x2="11739" y2="19635"/>
                        <a14:backgroundMark x1="93913" y1="35160" x2="93913" y2="35160"/>
                        <a14:backgroundMark x1="94783" y1="34247" x2="94783" y2="34247"/>
                        <a14:backgroundMark x1="92609" y1="36986" x2="92609" y2="36986"/>
                        <a14:backgroundMark x1="90870" y1="34703" x2="90870" y2="3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176" y="3688036"/>
            <a:ext cx="2190750" cy="208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830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1">
            <a:extLst>
              <a:ext uri="{FF2B5EF4-FFF2-40B4-BE49-F238E27FC236}">
                <a16:creationId xmlns:a16="http://schemas.microsoft.com/office/drawing/2014/main" id="{BBBC5DEC-E80D-6931-28F3-6580B93105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BD47B2-C6A6-4A08-8EC2-671B01020B29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9459" name="TextBox 2">
            <a:extLst>
              <a:ext uri="{FF2B5EF4-FFF2-40B4-BE49-F238E27FC236}">
                <a16:creationId xmlns:a16="http://schemas.microsoft.com/office/drawing/2014/main" id="{3A948DC2-DE9B-0CCB-996D-D9F8C25F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207963"/>
            <a:ext cx="57689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latin typeface="Lucida Grande" charset="0"/>
              </a:rPr>
              <a:t>Master of Ceremonies</a:t>
            </a:r>
          </a:p>
        </p:txBody>
      </p:sp>
      <p:sp>
        <p:nvSpPr>
          <p:cNvPr id="19460" name="TextBox 2">
            <a:extLst>
              <a:ext uri="{FF2B5EF4-FFF2-40B4-BE49-F238E27FC236}">
                <a16:creationId xmlns:a16="http://schemas.microsoft.com/office/drawing/2014/main" id="{9AC4F2BD-BA80-F129-6C8D-F3CCBD93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288" y="5099050"/>
            <a:ext cx="3276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 dirty="0">
                <a:latin typeface="Lucida Grande" charset="0"/>
              </a:rPr>
              <a:t>Bill Baldwin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A9D528-C526-72BD-D7B9-7D7321395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8" y="1008063"/>
            <a:ext cx="3106737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002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1">
            <a:extLst>
              <a:ext uri="{FF2B5EF4-FFF2-40B4-BE49-F238E27FC236}">
                <a16:creationId xmlns:a16="http://schemas.microsoft.com/office/drawing/2014/main" id="{151A942C-40A5-FAC7-DDCA-9B3AFC28E8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AB317E2-80A3-4B57-9DC1-701F009A5771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25603" name="TextBox 2">
            <a:extLst>
              <a:ext uri="{FF2B5EF4-FFF2-40B4-BE49-F238E27FC236}">
                <a16:creationId xmlns:a16="http://schemas.microsoft.com/office/drawing/2014/main" id="{B1395ADD-3362-D964-9BF1-C6435DB494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313" y="725488"/>
            <a:ext cx="75215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/>
              <a:t>Silver Beaver Committee</a:t>
            </a:r>
          </a:p>
        </p:txBody>
      </p:sp>
      <p:sp>
        <p:nvSpPr>
          <p:cNvPr id="25604" name="TextBox 3">
            <a:extLst>
              <a:ext uri="{FF2B5EF4-FFF2-40B4-BE49-F238E27FC236}">
                <a16:creationId xmlns:a16="http://schemas.microsoft.com/office/drawing/2014/main" id="{39711CFE-6C4B-D2DC-8FA2-798C64D488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425" y="1925638"/>
            <a:ext cx="3867150" cy="39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800" b="0" dirty="0">
                <a:latin typeface="Lucida Grande" charset="0"/>
              </a:rPr>
              <a:t> </a:t>
            </a:r>
            <a:r>
              <a:rPr lang="en-US" altLang="en-US" b="0" dirty="0">
                <a:latin typeface="Lucida Grande" charset="0"/>
              </a:rPr>
              <a:t>Roy Garner- Chair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b="0" dirty="0">
                <a:latin typeface="Lucida Grande" charset="0"/>
              </a:rPr>
              <a:t> Bill Baldwin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b="0" dirty="0">
                <a:latin typeface="Lucida Grande" charset="0"/>
              </a:rPr>
              <a:t>Chris Dunn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b="0" dirty="0">
                <a:latin typeface="Lucida Grande" charset="0"/>
              </a:rPr>
              <a:t>Jay Fralish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b="0" dirty="0">
                <a:latin typeface="Lucida Grande" charset="0"/>
              </a:rPr>
              <a:t> Frank Harper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b="0" dirty="0">
                <a:latin typeface="Lucida Grande" charset="0"/>
              </a:rPr>
              <a:t> Doug Hollberg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b="0" dirty="0">
                <a:latin typeface="Lucida Grande" charset="0"/>
              </a:rPr>
              <a:t> Ron Morton</a:t>
            </a:r>
            <a:endParaRPr lang="en-US" altLang="en-US" sz="1800" b="0" dirty="0">
              <a:solidFill>
                <a:schemeClr val="tx1"/>
              </a:solidFill>
              <a:latin typeface="Lucida Grande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1">
            <a:extLst>
              <a:ext uri="{FF2B5EF4-FFF2-40B4-BE49-F238E27FC236}">
                <a16:creationId xmlns:a16="http://schemas.microsoft.com/office/drawing/2014/main" id="{BBBC5DEC-E80D-6931-28F3-6580B93105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BD47B2-C6A6-4A08-8EC2-671B01020B29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9459" name="TextBox 2">
            <a:extLst>
              <a:ext uri="{FF2B5EF4-FFF2-40B4-BE49-F238E27FC236}">
                <a16:creationId xmlns:a16="http://schemas.microsoft.com/office/drawing/2014/main" id="{3A948DC2-DE9B-0CCB-996D-D9F8C25F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207963"/>
            <a:ext cx="57689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latin typeface="Lucida Grande" charset="0"/>
              </a:rPr>
              <a:t>Master of Ceremonies</a:t>
            </a:r>
          </a:p>
        </p:txBody>
      </p:sp>
      <p:sp>
        <p:nvSpPr>
          <p:cNvPr id="19460" name="TextBox 2">
            <a:extLst>
              <a:ext uri="{FF2B5EF4-FFF2-40B4-BE49-F238E27FC236}">
                <a16:creationId xmlns:a16="http://schemas.microsoft.com/office/drawing/2014/main" id="{9AC4F2BD-BA80-F129-6C8D-F3CCBD93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288" y="5099050"/>
            <a:ext cx="3276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 dirty="0">
                <a:latin typeface="Lucida Grande" charset="0"/>
              </a:rPr>
              <a:t>Bill Baldwin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A9D528-C526-72BD-D7B9-7D7321395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8" y="1008063"/>
            <a:ext cx="3106737" cy="41417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2008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1">
            <a:extLst>
              <a:ext uri="{FF2B5EF4-FFF2-40B4-BE49-F238E27FC236}">
                <a16:creationId xmlns:a16="http://schemas.microsoft.com/office/drawing/2014/main" id="{BBBC5DEC-E80D-6931-28F3-6580B93105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BD47B2-C6A6-4A08-8EC2-671B01020B29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9460" name="TextBox 2">
            <a:extLst>
              <a:ext uri="{FF2B5EF4-FFF2-40B4-BE49-F238E27FC236}">
                <a16:creationId xmlns:a16="http://schemas.microsoft.com/office/drawing/2014/main" id="{9AC4F2BD-BA80-F129-6C8D-F3CCBD93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0168" y="5099050"/>
            <a:ext cx="299780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 dirty="0">
                <a:latin typeface="Lucida Grande" charset="0"/>
              </a:rPr>
              <a:t>Roy Garner</a:t>
            </a:r>
          </a:p>
        </p:txBody>
      </p:sp>
      <p:pic>
        <p:nvPicPr>
          <p:cNvPr id="3" name="Picture 2" descr="A person in a suit&#10;&#10;Description automatically generated with low confidence">
            <a:extLst>
              <a:ext uri="{FF2B5EF4-FFF2-40B4-BE49-F238E27FC236}">
                <a16:creationId xmlns:a16="http://schemas.microsoft.com/office/drawing/2014/main" id="{672ACFE8-8CD4-5915-0AE9-CA926AE8DD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t="3355"/>
          <a:stretch/>
        </p:blipFill>
        <p:spPr>
          <a:xfrm>
            <a:off x="3000399" y="1056290"/>
            <a:ext cx="3137339" cy="404276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F9B674CD-F8FF-AD03-565F-9722154BE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301" y="-10512"/>
            <a:ext cx="2037353" cy="26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2">
            <a:extLst>
              <a:ext uri="{FF2B5EF4-FFF2-40B4-BE49-F238E27FC236}">
                <a16:creationId xmlns:a16="http://schemas.microsoft.com/office/drawing/2014/main" id="{3A948DC2-DE9B-0CCB-996D-D9F8C25F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3076" y="337937"/>
            <a:ext cx="70119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0" dirty="0">
                <a:latin typeface="Lucida Grande" charset="0"/>
              </a:rPr>
              <a:t>SILVER BEAVER PRESENTER</a:t>
            </a:r>
          </a:p>
        </p:txBody>
      </p:sp>
    </p:spTree>
    <p:extLst>
      <p:ext uri="{BB962C8B-B14F-4D97-AF65-F5344CB8AC3E}">
        <p14:creationId xmlns:p14="http://schemas.microsoft.com/office/powerpoint/2010/main" val="37589980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3">
            <a:extLst>
              <a:ext uri="{FF2B5EF4-FFF2-40B4-BE49-F238E27FC236}">
                <a16:creationId xmlns:a16="http://schemas.microsoft.com/office/drawing/2014/main" id="{9FE44E18-F2F9-AE81-0ADE-9433D1F3BC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D1D86D1-8E94-484D-831C-5027B5DA4F16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53A554-A9AB-5AEB-27BA-E4094EF693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37" r="2837"/>
          <a:stretch/>
        </p:blipFill>
        <p:spPr>
          <a:xfrm>
            <a:off x="2975771" y="1284206"/>
            <a:ext cx="3192457" cy="4289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652" name="Picture 6">
            <a:extLst>
              <a:ext uri="{FF2B5EF4-FFF2-40B4-BE49-F238E27FC236}">
                <a16:creationId xmlns:a16="http://schemas.microsoft.com/office/drawing/2014/main" id="{08BAD791-46F8-581F-ECDD-1DC1A977B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639" y="0"/>
            <a:ext cx="3736149" cy="422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itle 1">
            <a:extLst>
              <a:ext uri="{FF2B5EF4-FFF2-40B4-BE49-F238E27FC236}">
                <a16:creationId xmlns:a16="http://schemas.microsoft.com/office/drawing/2014/main" id="{D3DBEB24-A878-D731-5A40-73BE1CCCF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2547" y="289151"/>
            <a:ext cx="4758906" cy="903288"/>
          </a:xfrm>
        </p:spPr>
        <p:txBody>
          <a:bodyPr/>
          <a:lstStyle/>
          <a:p>
            <a:pPr algn="ctr"/>
            <a:r>
              <a:rPr lang="en-US" altLang="en-US" dirty="0">
                <a:latin typeface="Helvetica" panose="020B0604020202020204" pitchFamily="34" charset="0"/>
                <a:ea typeface="ヒラギノ角ゴ Pro W3" charset="-128"/>
              </a:rPr>
              <a:t>JAMES “CURRAN” </a:t>
            </a:r>
            <a:br>
              <a:rPr lang="en-US" altLang="en-US" dirty="0">
                <a:latin typeface="Helvetica" panose="020B0604020202020204" pitchFamily="34" charset="0"/>
                <a:ea typeface="ヒラギノ角ゴ Pro W3" charset="-128"/>
              </a:rPr>
            </a:br>
            <a:r>
              <a:rPr lang="en-US" altLang="en-US" dirty="0">
                <a:latin typeface="Helvetica" panose="020B0604020202020204" pitchFamily="34" charset="0"/>
                <a:ea typeface="ヒラギノ角ゴ Pro W3" charset="-128"/>
              </a:rPr>
              <a:t>BOWEN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3">
            <a:extLst>
              <a:ext uri="{FF2B5EF4-FFF2-40B4-BE49-F238E27FC236}">
                <a16:creationId xmlns:a16="http://schemas.microsoft.com/office/drawing/2014/main" id="{A30CF6CF-7787-1755-1549-9B4DC48AA7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DA358F4-5908-48A7-8DAC-642425048145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pic>
        <p:nvPicPr>
          <p:cNvPr id="28675" name="Picture 6">
            <a:extLst>
              <a:ext uri="{FF2B5EF4-FFF2-40B4-BE49-F238E27FC236}">
                <a16:creationId xmlns:a16="http://schemas.microsoft.com/office/drawing/2014/main" id="{CDA8DF21-4D91-BA8D-B94B-AA8BAB92D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0541" y="0"/>
            <a:ext cx="3685248" cy="4163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Title 1">
            <a:extLst>
              <a:ext uri="{FF2B5EF4-FFF2-40B4-BE49-F238E27FC236}">
                <a16:creationId xmlns:a16="http://schemas.microsoft.com/office/drawing/2014/main" id="{7E1B5CC4-55D2-EC62-B376-2360DE6D8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8107" y="458692"/>
            <a:ext cx="3545816" cy="608013"/>
          </a:xfrm>
        </p:spPr>
        <p:txBody>
          <a:bodyPr/>
          <a:lstStyle/>
          <a:p>
            <a:pPr algn="ctr"/>
            <a:r>
              <a:rPr lang="en-US" altLang="en-US" dirty="0">
                <a:latin typeface="Helvetica" panose="020B0604020202020204" pitchFamily="34" charset="0"/>
                <a:ea typeface="ヒラギノ角ゴ Pro W3" charset="-128"/>
              </a:rPr>
              <a:t>JOHN GASSETT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FBB62E-C786-5CE2-F7EE-DEEE7D5B1F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2284" b="2284"/>
          <a:stretch/>
        </p:blipFill>
        <p:spPr>
          <a:xfrm>
            <a:off x="2938732" y="1034458"/>
            <a:ext cx="3204567" cy="4801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1">
            <a:extLst>
              <a:ext uri="{FF2B5EF4-FFF2-40B4-BE49-F238E27FC236}">
                <a16:creationId xmlns:a16="http://schemas.microsoft.com/office/drawing/2014/main" id="{D5033372-2B2D-D740-D50A-D85F8124580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5EDB917-4481-47BE-B414-53372274D703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C92C9BBF-BFA2-2F32-489C-2323B4B355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413" y="180975"/>
            <a:ext cx="80121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/>
              <a:t>Silver Beaver Awards</a:t>
            </a:r>
            <a:endParaRPr lang="en-US" altLang="en-US" sz="6000" b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54B2C0FB-A7B8-7CB4-0241-D26B8E9FC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5238" y="1082675"/>
            <a:ext cx="4073525" cy="4602163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>
            <a:extLst>
              <a:ext uri="{FF2B5EF4-FFF2-40B4-BE49-F238E27FC236}">
                <a16:creationId xmlns:a16="http://schemas.microsoft.com/office/drawing/2014/main" id="{2ED38694-441C-6FD1-F7AB-30659CA22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" panose="020B0604020202020204" pitchFamily="34" charset="0"/>
                <a:ea typeface="ヒラギノ角ゴ Pro W3" charset="-128"/>
              </a:rPr>
              <a:t>Scout Executive, Robert Johnson</a:t>
            </a:r>
          </a:p>
        </p:txBody>
      </p:sp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BADC4E19-5C52-B377-C1CC-C717095B45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BDA2B1E-ABF2-4AB2-B3E9-60A956457125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pic>
        <p:nvPicPr>
          <p:cNvPr id="30724" name="Picture 1">
            <a:extLst>
              <a:ext uri="{FF2B5EF4-FFF2-40B4-BE49-F238E27FC236}">
                <a16:creationId xmlns:a16="http://schemas.microsoft.com/office/drawing/2014/main" id="{53E172E9-2CCF-A570-377B-A919F277C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1144588"/>
            <a:ext cx="3482975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E28B38C9-72BB-084A-235C-B42BEEF77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Helvetica" panose="020B0604020202020204" pitchFamily="34" charset="0"/>
                <a:ea typeface="ヒラギノ角ゴ Pro W3" charset="-128"/>
              </a:rPr>
              <a:t>Council President, Jay Fralish</a:t>
            </a:r>
          </a:p>
        </p:txBody>
      </p:sp>
      <p:sp>
        <p:nvSpPr>
          <p:cNvPr id="31747" name="Slide Number Placeholder 2">
            <a:extLst>
              <a:ext uri="{FF2B5EF4-FFF2-40B4-BE49-F238E27FC236}">
                <a16:creationId xmlns:a16="http://schemas.microsoft.com/office/drawing/2014/main" id="{DAA2FEAE-7515-A8D2-5F41-F31F158A23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FD0C35-6843-4856-8CC1-D1503D4B7B2A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pic>
        <p:nvPicPr>
          <p:cNvPr id="31748" name="Picture 1">
            <a:extLst>
              <a:ext uri="{FF2B5EF4-FFF2-40B4-BE49-F238E27FC236}">
                <a16:creationId xmlns:a16="http://schemas.microsoft.com/office/drawing/2014/main" id="{22065F46-13D9-2CE0-CAE1-DFD1D03E9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1788" y="1243013"/>
            <a:ext cx="3376612" cy="45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1">
            <a:extLst>
              <a:ext uri="{FF2B5EF4-FFF2-40B4-BE49-F238E27FC236}">
                <a16:creationId xmlns:a16="http://schemas.microsoft.com/office/drawing/2014/main" id="{BBBC5DEC-E80D-6931-28F3-6580B93105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CBD47B2-C6A6-4A08-8EC2-671B01020B29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9459" name="TextBox 2">
            <a:extLst>
              <a:ext uri="{FF2B5EF4-FFF2-40B4-BE49-F238E27FC236}">
                <a16:creationId xmlns:a16="http://schemas.microsoft.com/office/drawing/2014/main" id="{3A948DC2-DE9B-0CCB-996D-D9F8C25F3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7513" y="207963"/>
            <a:ext cx="57689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>
                <a:latin typeface="Lucida Grande" charset="0"/>
              </a:rPr>
              <a:t>Master of Ceremonies</a:t>
            </a:r>
          </a:p>
        </p:txBody>
      </p:sp>
      <p:sp>
        <p:nvSpPr>
          <p:cNvPr id="19460" name="TextBox 2">
            <a:extLst>
              <a:ext uri="{FF2B5EF4-FFF2-40B4-BE49-F238E27FC236}">
                <a16:creationId xmlns:a16="http://schemas.microsoft.com/office/drawing/2014/main" id="{9AC4F2BD-BA80-F129-6C8D-F3CCBD9313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288" y="5099050"/>
            <a:ext cx="3276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 b="0" dirty="0">
                <a:latin typeface="Lucida Grande" charset="0"/>
              </a:rPr>
              <a:t>Bill Baldwin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A9D528-C526-72BD-D7B9-7D7321395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388" y="1008063"/>
            <a:ext cx="3106737" cy="414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218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949A1469-4B81-331D-23EC-8A9DA23C3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6163" y="463550"/>
            <a:ext cx="6165850" cy="489426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en-US" sz="4400">
                <a:latin typeface="Helvetica" panose="020B0604020202020204" pitchFamily="34" charset="0"/>
                <a:ea typeface="ヒラギノ角ゴ Pro W3" charset="-128"/>
              </a:rPr>
              <a:t>Thank You For Coming!</a:t>
            </a:r>
            <a:br>
              <a:rPr lang="en-US" altLang="en-US" sz="4400">
                <a:latin typeface="Helvetica" panose="020B0604020202020204" pitchFamily="34" charset="0"/>
                <a:ea typeface="ヒラギノ角ゴ Pro W3" charset="-128"/>
              </a:rPr>
            </a:br>
            <a:r>
              <a:rPr lang="en-US" altLang="en-US" sz="4400">
                <a:latin typeface="Helvetica" panose="020B0604020202020204" pitchFamily="34" charset="0"/>
                <a:ea typeface="ヒラギノ角ゴ Pro W3" charset="-128"/>
              </a:rPr>
              <a:t>See You Next Year!</a:t>
            </a:r>
            <a:endParaRPr lang="en-US" altLang="en-US" sz="4200">
              <a:latin typeface="Helvetica" panose="020B0604020202020204" pitchFamily="34" charset="0"/>
              <a:ea typeface="ヒラギノ角ゴ Pro W3" charset="-128"/>
            </a:endParaRPr>
          </a:p>
        </p:txBody>
      </p:sp>
      <p:sp>
        <p:nvSpPr>
          <p:cNvPr id="33795" name="Slide Number Placeholder 2">
            <a:extLst>
              <a:ext uri="{FF2B5EF4-FFF2-40B4-BE49-F238E27FC236}">
                <a16:creationId xmlns:a16="http://schemas.microsoft.com/office/drawing/2014/main" id="{2794597B-7C13-C6F5-C832-645DD63F19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293549-FDB9-43ED-9163-8520C9B1E86B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en-US" sz="1000">
              <a:solidFill>
                <a:srgbClr val="95B3D7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1">
            <a:extLst>
              <a:ext uri="{FF2B5EF4-FFF2-40B4-BE49-F238E27FC236}">
                <a16:creationId xmlns:a16="http://schemas.microsoft.com/office/drawing/2014/main" id="{CC96F545-3419-4738-9311-84EBF7B1181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EDE5848-E075-402D-80A9-4672CF5CF6B2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B3D0D22C-C16C-3100-AAE5-B857388DA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3" y="1263650"/>
            <a:ext cx="7546975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/>
              <a:t>The Flint River Council </a:t>
            </a:r>
            <a:r>
              <a:rPr lang="en-US" altLang="en-US" sz="3600"/>
              <a:t>would like to thank…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36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Oak Hill Baptist Church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Expressed Moments Catering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/>
              <a:t>Ken Couch (AV)</a:t>
            </a:r>
            <a:endParaRPr lang="en-US" altLang="en-US" sz="2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1">
            <a:extLst>
              <a:ext uri="{FF2B5EF4-FFF2-40B4-BE49-F238E27FC236}">
                <a16:creationId xmlns:a16="http://schemas.microsoft.com/office/drawing/2014/main" id="{27B89183-0A2F-DD86-B32D-82A68678E3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76D574-BA77-4D49-8045-72633FB4A849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pic>
        <p:nvPicPr>
          <p:cNvPr id="13315" name="Picture 6" descr="http://hot-dogma.com/files/2013/01/A-Scout-is-Reverent-2.jpg">
            <a:extLst>
              <a:ext uri="{FF2B5EF4-FFF2-40B4-BE49-F238E27FC236}">
                <a16:creationId xmlns:a16="http://schemas.microsoft.com/office/drawing/2014/main" id="{5AC2B86B-C195-7037-8EF0-726838E8A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588" y="193675"/>
            <a:ext cx="4367212" cy="530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Box 6">
            <a:extLst>
              <a:ext uri="{FF2B5EF4-FFF2-40B4-BE49-F238E27FC236}">
                <a16:creationId xmlns:a16="http://schemas.microsoft.com/office/drawing/2014/main" id="{D6C36B84-BA0F-2ECA-C180-F24A74C693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263" y="931863"/>
            <a:ext cx="3554412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0"/>
              <a:t>A Scout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5400" b="0"/>
              <a:t> is Reverent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Lucida Grande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Lucida Grande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Lucida Grande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0">
              <a:solidFill>
                <a:schemeClr val="tx1"/>
              </a:solidFill>
              <a:latin typeface="Lucida Grande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3">
            <a:extLst>
              <a:ext uri="{FF2B5EF4-FFF2-40B4-BE49-F238E27FC236}">
                <a16:creationId xmlns:a16="http://schemas.microsoft.com/office/drawing/2014/main" id="{44DEE044-29CA-E0AA-B2E0-3D4FA836A3D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82A60D9-C207-400C-82BC-08D6B234412E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14339" name="TextBox 2">
            <a:extLst>
              <a:ext uri="{FF2B5EF4-FFF2-40B4-BE49-F238E27FC236}">
                <a16:creationId xmlns:a16="http://schemas.microsoft.com/office/drawing/2014/main" id="{03EC5536-03F9-B024-0CCF-E954A87D54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5713" y="862013"/>
            <a:ext cx="663733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0"/>
              <a:t>Presentation of the Colors &amp; Scout Oath &amp; Law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b="0"/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b="0"/>
              <a:t>Presented by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800" b="0"/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en-US" sz="2800" b="0"/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800" b="0"/>
              <a:t>Flint River Council Commissioner Corp.</a:t>
            </a:r>
            <a:endParaRPr lang="en-US" altLang="en-US" sz="1800" b="0">
              <a:latin typeface="Lucida Grande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1">
            <a:extLst>
              <a:ext uri="{FF2B5EF4-FFF2-40B4-BE49-F238E27FC236}">
                <a16:creationId xmlns:a16="http://schemas.microsoft.com/office/drawing/2014/main" id="{90DB2A93-FE72-23A3-6408-30E165284D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1D458CA-DAC3-46C7-9FD9-9258F5C0D627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pic>
        <p:nvPicPr>
          <p:cNvPr id="16387" name="Picture 7" descr="C:\Users\kcarpenter\Pictures\images.jpg">
            <a:extLst>
              <a:ext uri="{FF2B5EF4-FFF2-40B4-BE49-F238E27FC236}">
                <a16:creationId xmlns:a16="http://schemas.microsoft.com/office/drawing/2014/main" id="{7BC2CE40-566B-A26A-3799-6E17D8CC65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479425"/>
            <a:ext cx="3382962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6">
            <a:extLst>
              <a:ext uri="{FF2B5EF4-FFF2-40B4-BE49-F238E27FC236}">
                <a16:creationId xmlns:a16="http://schemas.microsoft.com/office/drawing/2014/main" id="{4E1423A1-D6BC-26D6-C2A6-981EB0F16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463550"/>
            <a:ext cx="2963862" cy="4894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en-US" altLang="en-US" dirty="0"/>
              <a:t>A Scout is…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Trustworthy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Loyal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Helpful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Friendly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Courteous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Kind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Obedient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Cheerful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Thrifty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Brave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Clean</a:t>
            </a:r>
          </a:p>
          <a:p>
            <a:pPr marL="457200" indent="-457200" eaLnBrk="1" hangingPunct="1">
              <a:spcBef>
                <a:spcPct val="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en-US" dirty="0"/>
              <a:t>And Reverent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1">
            <a:extLst>
              <a:ext uri="{FF2B5EF4-FFF2-40B4-BE49-F238E27FC236}">
                <a16:creationId xmlns:a16="http://schemas.microsoft.com/office/drawing/2014/main" id="{D2767378-DBC2-C01E-4FAB-724358A42D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CDE32FA-9221-4368-86F2-85E28BCC4D5C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pic>
        <p:nvPicPr>
          <p:cNvPr id="15363" name="Picture 7" descr="C:\Users\kcarpenter\Pictures\images.jpg">
            <a:extLst>
              <a:ext uri="{FF2B5EF4-FFF2-40B4-BE49-F238E27FC236}">
                <a16:creationId xmlns:a16="http://schemas.microsoft.com/office/drawing/2014/main" id="{387395A9-524A-B308-1D3D-B1687893D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479425"/>
            <a:ext cx="3382962" cy="475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6">
            <a:extLst>
              <a:ext uri="{FF2B5EF4-FFF2-40B4-BE49-F238E27FC236}">
                <a16:creationId xmlns:a16="http://schemas.microsoft.com/office/drawing/2014/main" id="{DE18F081-DB5D-B5D7-9696-CB79584A5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6500" y="463550"/>
            <a:ext cx="5353050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b="0"/>
              <a:t> </a:t>
            </a:r>
            <a:r>
              <a:rPr lang="en-US" altLang="en-US"/>
              <a:t>On my honor I will do my best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b="0"/>
              <a:t> </a:t>
            </a:r>
            <a:r>
              <a:rPr lang="en-US" altLang="en-US"/>
              <a:t>To do my duty to God and my country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b="0"/>
              <a:t> </a:t>
            </a:r>
            <a:r>
              <a:rPr lang="en-US" altLang="en-US"/>
              <a:t>And to obey the Scout Law;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b="0"/>
              <a:t> </a:t>
            </a:r>
            <a:r>
              <a:rPr lang="en-US" altLang="en-US"/>
              <a:t>To help other people at all times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800" b="0"/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r>
              <a:rPr lang="en-US" altLang="en-US" b="0"/>
              <a:t> </a:t>
            </a:r>
            <a:r>
              <a:rPr lang="en-US" altLang="en-US"/>
              <a:t>To keep myself physically strong, mentally awake, and morally straight.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08815197-4F00-6F0F-50B5-F10AAB9E5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100" y="463550"/>
            <a:ext cx="5513388" cy="4894263"/>
          </a:xfrm>
        </p:spPr>
        <p:txBody>
          <a:bodyPr/>
          <a:lstStyle/>
          <a:p>
            <a:pPr algn="ctr"/>
            <a:r>
              <a:rPr lang="en-US" altLang="en-US" sz="3900">
                <a:latin typeface="Helvetica" panose="020B0604020202020204" pitchFamily="34" charset="0"/>
                <a:ea typeface="ヒラギノ角ゴ Pro W3" charset="-128"/>
              </a:rPr>
              <a:t>The Flint River Council recognizes our Dignitaries and Special Guests...</a:t>
            </a:r>
          </a:p>
        </p:txBody>
      </p:sp>
      <p:sp>
        <p:nvSpPr>
          <p:cNvPr id="17411" name="Slide Number Placeholder 2">
            <a:extLst>
              <a:ext uri="{FF2B5EF4-FFF2-40B4-BE49-F238E27FC236}">
                <a16:creationId xmlns:a16="http://schemas.microsoft.com/office/drawing/2014/main" id="{7653694E-8D78-AB09-D4FA-D1955FCBCCA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552DDAE-F207-418F-852C-A1083373696A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US" altLang="en-US" sz="1000">
              <a:solidFill>
                <a:srgbClr val="95B3D7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>
            <a:extLst>
              <a:ext uri="{FF2B5EF4-FFF2-40B4-BE49-F238E27FC236}">
                <a16:creationId xmlns:a16="http://schemas.microsoft.com/office/drawing/2014/main" id="{64A14238-E0DD-D363-F2DA-E12A97327A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A2D3E05-1105-4B2C-95C4-6F7747815A2E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en-US" sz="1000">
              <a:solidFill>
                <a:srgbClr val="95B3D7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01EE3D-0EB0-838D-276E-B10C26BEF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653" y="347275"/>
            <a:ext cx="8568907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2023 DISTRICT AWARD OF MERIT RECEIPENTS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800" dirty="0"/>
          </a:p>
        </p:txBody>
      </p:sp>
      <p:pic>
        <p:nvPicPr>
          <p:cNvPr id="1026" name="Picture 2" descr="District Award of Merit - Long Beach Area Council - Boy Scouts of America">
            <a:extLst>
              <a:ext uri="{FF2B5EF4-FFF2-40B4-BE49-F238E27FC236}">
                <a16:creationId xmlns:a16="http://schemas.microsoft.com/office/drawing/2014/main" id="{C4637152-A823-E599-2047-55A951C50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709" y="2260119"/>
            <a:ext cx="2095170" cy="210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BDF953-4CCF-2671-7464-D558227A4981}"/>
              </a:ext>
            </a:extLst>
          </p:cNvPr>
          <p:cNvSpPr txBox="1"/>
          <p:nvPr/>
        </p:nvSpPr>
        <p:spPr>
          <a:xfrm>
            <a:off x="2687936" y="1559073"/>
            <a:ext cx="62202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RONOTOHACHI</a:t>
            </a:r>
          </a:p>
          <a:p>
            <a:r>
              <a:rPr lang="en-US" sz="2400" b="1" dirty="0">
                <a:solidFill>
                  <a:schemeClr val="bg1"/>
                </a:solidFill>
                <a:latin typeface="Aptos Black" panose="020F0502020204030204" pitchFamily="34" charset="0"/>
                <a:cs typeface="Kokila" panose="020B0502040204020203" pitchFamily="34" charset="0"/>
              </a:rPr>
              <a:t>MATT CHEBRO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COWETA</a:t>
            </a:r>
            <a:r>
              <a:rPr lang="en-US" sz="2400" b="1" dirty="0">
                <a:solidFill>
                  <a:schemeClr val="bg1"/>
                </a:solidFill>
              </a:rPr>
              <a:t>			    </a:t>
            </a:r>
          </a:p>
          <a:p>
            <a:r>
              <a:rPr lang="en-US" sz="2400" b="1" dirty="0">
                <a:solidFill>
                  <a:schemeClr val="bg1"/>
                </a:solidFill>
                <a:latin typeface="Aptos Black" panose="020B0004020202020204" pitchFamily="34" charset="0"/>
              </a:rPr>
              <a:t>JAMES ANTONUCCI and DAVID VANDYKE</a:t>
            </a:r>
          </a:p>
          <a:p>
            <a:endParaRPr lang="en-US" sz="24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TUSSAHAW</a:t>
            </a:r>
          </a:p>
          <a:p>
            <a:r>
              <a:rPr lang="en-US" sz="2400" b="1" dirty="0">
                <a:solidFill>
                  <a:schemeClr val="bg1"/>
                </a:solidFill>
                <a:latin typeface="Aptos Black" panose="020B0004020202020204" pitchFamily="34" charset="0"/>
              </a:rPr>
              <a:t>LEVI WHITE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C52AC844-058E-9029-03D7-9F9327FD6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1413" y="1919288"/>
            <a:ext cx="5360987" cy="1670050"/>
          </a:xfrm>
        </p:spPr>
        <p:txBody>
          <a:bodyPr/>
          <a:lstStyle/>
          <a:p>
            <a:pPr algn="ctr"/>
            <a:r>
              <a:rPr lang="en-US" altLang="en-US" sz="3900">
                <a:latin typeface="Helvetica" panose="020B0604020202020204" pitchFamily="34" charset="0"/>
                <a:ea typeface="ヒラギノ角ゴ Pro W3" charset="-128"/>
              </a:rPr>
              <a:t>Please enjoy your meal…</a:t>
            </a:r>
          </a:p>
        </p:txBody>
      </p:sp>
      <p:sp>
        <p:nvSpPr>
          <p:cNvPr id="18435" name="Slide Number Placeholder 2">
            <a:extLst>
              <a:ext uri="{FF2B5EF4-FFF2-40B4-BE49-F238E27FC236}">
                <a16:creationId xmlns:a16="http://schemas.microsoft.com/office/drawing/2014/main" id="{6A7F3199-A113-670D-202D-3306E93042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1400" b="1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i="1">
                <a:solidFill>
                  <a:schemeClr val="bg1"/>
                </a:solidFill>
                <a:latin typeface="Helvetica" panose="020B0604020202020204" pitchFamily="34" charset="0"/>
                <a:ea typeface="ヒラギノ角ゴ Pro W3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9D1E764-63A5-4D4B-86F2-EEB3D1DFDEC7}" type="slidenum">
              <a:rPr lang="en-US" altLang="en-US" sz="1000" smtClean="0">
                <a:solidFill>
                  <a:srgbClr val="95B3D7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en-US" sz="1000">
              <a:solidFill>
                <a:srgbClr val="95B3D7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23929</TotalTime>
  <Words>327</Words>
  <Application>Microsoft Office PowerPoint</Application>
  <PresentationFormat>On-screen Show (4:3)</PresentationFormat>
  <Paragraphs>184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Lucida Grande</vt:lpstr>
      <vt:lpstr>Aptos Black</vt:lpstr>
      <vt:lpstr>Wingdings</vt:lpstr>
      <vt:lpstr>Arial</vt:lpstr>
      <vt:lpstr>Helvetica</vt:lpstr>
      <vt:lpstr>Calibri</vt:lpstr>
      <vt:lpstr>Office Theme</vt:lpstr>
      <vt:lpstr>Welcome to the  2024 Flint River Council Adult Recognition Banquet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Flint River Council recognizes our Dignitaries and Special Guests...</vt:lpstr>
      <vt:lpstr>PowerPoint Presentation</vt:lpstr>
      <vt:lpstr>Please enjoy your meal…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JAMES “CURRAN”  BOWEN</vt:lpstr>
      <vt:lpstr>JOHN GASSETT</vt:lpstr>
      <vt:lpstr>PowerPoint Presentation</vt:lpstr>
      <vt:lpstr>Scout Executive, Robert Johnson</vt:lpstr>
      <vt:lpstr>Council President, Jay Fralish</vt:lpstr>
      <vt:lpstr>PowerPoint Presentation</vt:lpstr>
      <vt:lpstr>Thank You For Coming! See You Next Year!</vt:lpstr>
      <vt:lpstr>PowerPoint Presentation</vt:lpstr>
    </vt:vector>
  </TitlesOfParts>
  <Company>Boy Scouts of America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Morrow</dc:creator>
  <cp:lastModifiedBy>Rebekah Florence</cp:lastModifiedBy>
  <cp:revision>147</cp:revision>
  <cp:lastPrinted>2024-03-26T15:33:58Z</cp:lastPrinted>
  <dcterms:created xsi:type="dcterms:W3CDTF">2011-01-11T15:49:13Z</dcterms:created>
  <dcterms:modified xsi:type="dcterms:W3CDTF">2024-03-26T15:34:25Z</dcterms:modified>
</cp:coreProperties>
</file>